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8" r:id="rId3"/>
    <p:sldId id="259" r:id="rId4"/>
    <p:sldId id="274" r:id="rId5"/>
    <p:sldId id="275" r:id="rId6"/>
    <p:sldId id="276" r:id="rId7"/>
    <p:sldId id="27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56" autoAdjust="0"/>
    <p:restoredTop sz="94660"/>
  </p:normalViewPr>
  <p:slideViewPr>
    <p:cSldViewPr snapToGrid="0">
      <p:cViewPr varScale="1">
        <p:scale>
          <a:sx n="85" d="100"/>
          <a:sy n="85" d="100"/>
        </p:scale>
        <p:origin x="8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0B1BF-9ECA-43A4-B5B3-905EC6AE8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11779-8030-4088-AD5A-9C1AFB77B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CF563-DAEF-4664-84BB-D80FEFE12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007C0-84D7-45F1-B913-7211A2E8B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E666A-8AC8-41D4-BD7B-0B7E7801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3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0423A-1848-4F02-BDBA-F68CE8BA3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1A0B89-BA7C-4C91-97F9-8AE2E67B3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A568B-CFAB-49CB-82DA-D541D5A60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E5889-3F36-4301-A1EB-C205C8D8D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FC7A6-EC9C-4AB9-8315-BF865E9CF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3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F2DE47-52B3-4D7D-8535-34CD5F337B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502DC1-0AE3-453D-8D9C-9262B2CFA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AAFC2-73EA-4F3E-87DC-75AD441D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5B62B-B188-4FF5-AE83-7890116A2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40727-B673-42FF-AD77-94F2067C5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76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606A7-9D1C-4557-ABE8-9F7393A84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E53F8-8835-4327-82B4-8BFE05C7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8144C-BFE6-47E1-82DD-98B798AE1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EEBAA-9E7C-4ADA-9E4E-790C514E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DA380-CAF0-413B-8020-578EF9644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A878F-EF59-4B68-B6D5-0D0CEA668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3903C9-B09A-40AB-9166-E6223F4D2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258E2-2A67-4641-B687-35C6E91AC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B8337-942C-4B55-BF40-2251DCC66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4FA40-B5B8-4353-A7A3-74A5774EF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9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9F95F-38D8-49FA-B81F-7427EE2FF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A9483-0E1A-44E2-A0F3-A3C3B1CAAC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FCC385-F476-4F17-B61F-0C27CCD08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DC83C6-8A39-4B19-8C47-D94342DBF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41BBBC-48A8-493C-AFC6-FC3F8C061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13F478-F0D8-47D5-8CEA-A6565BFE5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3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D9DB2-0DBD-4674-87A7-EFA0913A6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611ADB-74ED-4F40-81BB-7FF71FB00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615EE5-321F-41F3-8139-CC73A0E47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0E127A-990B-41B6-9627-C97CC08F68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1A10C-E23E-4423-BAC3-FE2EA76D47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6DA13E-28C7-4C61-9A55-5B347AB61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8F0038-3E0B-4D75-BD5C-1B629871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CE8FD0-E80D-4A5B-B910-781A8621C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580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6F5BC-ADFE-4576-814E-0B6026783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E64FCB-6415-4EE4-8800-504D4BBCB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AE3F8-85FF-48AE-BFBE-A4F5A54AC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C5640-BB71-4966-8612-E24A7C1B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2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05CFB1-C123-4C87-9CA7-B8D471039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76D928-E03A-40A1-8C9A-64FCDA78D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423490-5729-4E73-B681-753AAD07E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3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9FBEA-BAD5-47DC-A6B5-D5B2B55F9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1B437-D2B8-4A9A-9360-E2D7E4D67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67365C-B52D-4600-80F9-E99FC2763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12AD3-87A7-4C7D-AA1F-E8D2D2FA0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B5828E-9F7A-4CD7-84B3-9AE74E9C8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B1630A-DBDB-4D4D-A2A8-6DCAC636E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7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A82FC-A4FC-4929-BC46-5090938D2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4AFAFA-7182-46EE-8A8D-880FF67ECB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3641A2-16F2-40F5-81DD-325B7D7A1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49262-F61E-4A55-967C-9F269D5ED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C26947-58D1-4F1C-AC77-1903EB1B0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31F5FE-AD7B-4608-BCCC-E66576F1C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46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2D2476-E6CF-49CD-BE47-CD6A2B30E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AB0B92-A0A4-4AE8-BEB5-42F853043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0B02B-FCE6-4FC9-B122-5E5E961BF1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0B1AC-A19F-46F4-9828-6C92E3D93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269DA-B2C9-4272-88F9-045800FECE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94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7C948A1-DADD-4117-80F9-80BB3F6A346A}"/>
              </a:ext>
            </a:extLst>
          </p:cNvPr>
          <p:cNvSpPr txBox="1">
            <a:spLocks/>
          </p:cNvSpPr>
          <p:nvPr/>
        </p:nvSpPr>
        <p:spPr>
          <a:xfrm>
            <a:off x="6096000" y="2766218"/>
            <a:ext cx="5257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n-MN" sz="2400" b="1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КАРЬЕРЫН ХӨГЖЛИЙГ ДЭМЖИГЧ ШИЛДЭГ АЖИЛ ОЛГОГЧ</a:t>
            </a:r>
            <a:endParaRPr lang="en-US" sz="2400" b="1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(CAREER DEVELOPMENT)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A6CC1D6-A768-4795-975E-1349E8BB1C4B}"/>
              </a:ext>
            </a:extLst>
          </p:cNvPr>
          <p:cNvSpPr txBox="1">
            <a:spLocks/>
          </p:cNvSpPr>
          <p:nvPr/>
        </p:nvSpPr>
        <p:spPr>
          <a:xfrm>
            <a:off x="838200" y="407259"/>
            <a:ext cx="4374776" cy="6206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Logo here</a:t>
            </a:r>
          </a:p>
        </p:txBody>
      </p:sp>
    </p:spTree>
    <p:extLst>
      <p:ext uri="{BB962C8B-B14F-4D97-AF65-F5344CB8AC3E}">
        <p14:creationId xmlns:p14="http://schemas.microsoft.com/office/powerpoint/2010/main" val="19631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8D2AF-38BC-4D90-B889-419C38979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761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mn-MN" sz="3600" b="1" dirty="0">
                <a:solidFill>
                  <a:schemeClr val="bg1"/>
                </a:solidFill>
                <a:latin typeface="Exo 2" pitchFamily="2" charset="0"/>
              </a:rPr>
              <a:t>ҮНЭЛГЭЭНИЙ ШАЛГУУР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C18BA-43CF-4466-A7D8-64722B989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9324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mn-MN" sz="1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Зорилго: Ажилтнуудын карьерын хөгжлийг дэмжих бодлого, хөтөлбөрийг үр дүнтэй хэрэгжүүлж, дотоод өсөлт, ур чадварын хөгжлийг урамшуулан дэмждэг шилдэг ажил олгогчийг тодруулахад оршино.</a:t>
            </a:r>
            <a:endParaRPr lang="en-US" sz="1400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25428C1-3122-4530-8144-2F834E2324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963234"/>
              </p:ext>
            </p:extLst>
          </p:nvPr>
        </p:nvGraphicFramePr>
        <p:xfrm>
          <a:off x="838200" y="2559667"/>
          <a:ext cx="10515601" cy="3013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853">
                  <a:extLst>
                    <a:ext uri="{9D8B030D-6E8A-4147-A177-3AD203B41FA5}">
                      <a16:colId xmlns:a16="http://schemas.microsoft.com/office/drawing/2014/main" val="1095199892"/>
                    </a:ext>
                  </a:extLst>
                </a:gridCol>
                <a:gridCol w="4538383">
                  <a:extLst>
                    <a:ext uri="{9D8B030D-6E8A-4147-A177-3AD203B41FA5}">
                      <a16:colId xmlns:a16="http://schemas.microsoft.com/office/drawing/2014/main" val="1902170707"/>
                    </a:ext>
                  </a:extLst>
                </a:gridCol>
                <a:gridCol w="1092574">
                  <a:extLst>
                    <a:ext uri="{9D8B030D-6E8A-4147-A177-3AD203B41FA5}">
                      <a16:colId xmlns:a16="http://schemas.microsoft.com/office/drawing/2014/main" val="2669195801"/>
                    </a:ext>
                  </a:extLst>
                </a:gridCol>
                <a:gridCol w="4402791">
                  <a:extLst>
                    <a:ext uri="{9D8B030D-6E8A-4147-A177-3AD203B41FA5}">
                      <a16:colId xmlns:a16="http://schemas.microsoft.com/office/drawing/2014/main" val="1478247918"/>
                    </a:ext>
                  </a:extLst>
                </a:gridCol>
              </a:tblGrid>
              <a:tr h="356235">
                <a:tc>
                  <a:txBody>
                    <a:bodyPr/>
                    <a:lstStyle/>
                    <a:p>
                      <a:pPr algn="ctr"/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№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Шалгуур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Хувь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Тайлбар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4781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Дотоод карьерийн хөдөлгөөн 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(</a:t>
                      </a:r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дэвшил ба шилжилтийн хувь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20%</a:t>
                      </a:r>
                    </a:p>
                    <a:p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(</a:t>
                      </a:r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Дотооод карьер өсөлт хийсэн ажилтан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/</a:t>
                      </a:r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нийт ажилтан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) *100</a:t>
                      </a:r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 Карьерийн хөдөлгөөн, өсөлтийг хамтад нь үнэлнэ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2514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IDP(</a:t>
                      </a:r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Хувийн хөгжлийн төлөвлөгөөтэй ажилтны хувь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20%</a:t>
                      </a:r>
                    </a:p>
                    <a:p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Хувийн хөгжлийн төлөвлөгөөтэй ажилтны тоо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 / </a:t>
                      </a:r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нийт ажилтан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*100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0892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3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Карьер хөгжлийн бодлого, журам, шатлал тодорхой эсэх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20%</a:t>
                      </a:r>
                    </a:p>
                    <a:p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Карьерийн шатлал, үнэлгээний журам, дотоод бодлого бичгээр батлагдсан эсэх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0143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4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Карьер хөгжлийн хөтөлбөр, санаачлага хэрэгжүүлсэн эсэх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20%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Ажилтны өсөлт, менторшип, сургалт, ур чадвар хөгжлийн төсөл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5570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5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Бодит үр дүн, нотолгоо 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(1</a:t>
                      </a:r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 жилийн хугацаанд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20%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Хэрэгжилтийн тайлан, судалгаа, баримт, үр дүнгийн хэмжүүр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833607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mn-MN" sz="1200" b="1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Нийт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mn-MN" sz="1400" b="1" dirty="0">
                          <a:latin typeface="Exo 2" pitchFamily="2" charset="0"/>
                          <a:ea typeface="Exo 2" pitchFamily="2" charset="0"/>
                        </a:rPr>
                        <a:t>Нийт</a:t>
                      </a:r>
                      <a:endParaRPr lang="en-US" sz="1400" b="1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n-MN" sz="1200" b="1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100</a:t>
                      </a: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9928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5955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2999D-C1F5-48F4-944E-4EDC4E7D9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txBody>
          <a:bodyPr>
            <a:norm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Дотоод карьерийн хөдөлгөөн</a:t>
            </a:r>
            <a:br>
              <a:rPr lang="en-US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sz="32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C347E65-7901-493C-9DA6-78B74F46A0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00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7243B-60A5-48AE-8365-EDAEA93EE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IDP(</a:t>
            </a:r>
            <a:r>
              <a:rPr lang="mn-MN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Хувийн хөгжлийн төлөвлөгөөтэй ажилтны хувь</a:t>
            </a:r>
            <a:r>
              <a:rPr lang="en-US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)</a:t>
            </a:r>
            <a:br>
              <a:rPr lang="en-US" sz="4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580BA-43A5-4B92-B241-320CA9B03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795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8394B-35B2-4DFD-B262-B460DDA70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mn-MN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Карьер хөгжлийн бодлого, журам, </a:t>
            </a:r>
            <a:br>
              <a:rPr lang="mn-MN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r>
              <a:rPr lang="mn-MN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шатлал тодорхой эсэх</a:t>
            </a:r>
            <a:br>
              <a:rPr lang="en-US" sz="4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2F735-E706-46DB-9A10-9787887A2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312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33FF1-69D3-4A0A-9495-EA3EC365C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mn-MN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Карьер хөгжлийн хөтөлбөр, </a:t>
            </a:r>
            <a:br>
              <a:rPr lang="mn-MN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r>
              <a:rPr lang="mn-MN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санаачлага хэрэгжүүлсэн эсэх</a:t>
            </a:r>
            <a:br>
              <a:rPr lang="en-US" sz="4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80D47-A15F-4CFD-9A62-1AE0BB7AD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43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59039-215B-46C8-909B-D8E0C1645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9620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Бодит үр дүн, нотолгоо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2DF32-EFF2-4D0A-A3ED-10A391DC3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81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205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Exo 2</vt:lpstr>
      <vt:lpstr>Office Theme</vt:lpstr>
      <vt:lpstr>PowerPoint Presentation</vt:lpstr>
      <vt:lpstr>ҮНЭЛГЭЭНИЙ ШАЛГУУР</vt:lpstr>
      <vt:lpstr>Дотоод карьерийн хөдөлгөөн </vt:lpstr>
      <vt:lpstr>IDP(Хувийн хөгжлийн төлөвлөгөөтэй ажилтны хувь) </vt:lpstr>
      <vt:lpstr>Карьер хөгжлийн бодлого, журам,  шатлал тодорхой эсэх </vt:lpstr>
      <vt:lpstr>Карьер хөгжлийн хөтөлбөр,  санаачлага хэрэгжүүлсэн эсэх </vt:lpstr>
      <vt:lpstr>Бодит үр дүн, нотолгоо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Hitech</dc:creator>
  <cp:lastModifiedBy>PC</cp:lastModifiedBy>
  <cp:revision>40</cp:revision>
  <dcterms:created xsi:type="dcterms:W3CDTF">2025-11-03T09:38:32Z</dcterms:created>
  <dcterms:modified xsi:type="dcterms:W3CDTF">2025-11-06T08:46:17Z</dcterms:modified>
</cp:coreProperties>
</file>